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9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3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00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4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7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B29B-A1E4-43E3-94FD-64FC5E4140C6}" type="datetimeFigureOut">
              <a:rPr lang="ru-RU" smtClean="0"/>
              <a:t>29.07.2023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1273-7911-4527-A39A-95EA14793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05" y="365126"/>
            <a:ext cx="11621193" cy="4495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 </a:t>
            </a:r>
            <a:r>
              <a:rPr lang="ru-RU" dirty="0" err="1" smtClean="0"/>
              <a:t>тороны</a:t>
            </a:r>
            <a:r>
              <a:rPr lang="ru-RU" dirty="0" smtClean="0"/>
              <a:t> МАС. Открываются в обе стороны.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" y="966354"/>
            <a:ext cx="10208029" cy="574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33" y="365125"/>
            <a:ext cx="11720945" cy="4993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864524"/>
            <a:ext cx="10390909" cy="584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25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Со тороны МАС. Открываются в обе стороны.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</dc:creator>
  <cp:lastModifiedBy>Oper</cp:lastModifiedBy>
  <cp:revision>3</cp:revision>
  <dcterms:created xsi:type="dcterms:W3CDTF">2023-07-29T09:43:51Z</dcterms:created>
  <dcterms:modified xsi:type="dcterms:W3CDTF">2023-07-29T10:15:10Z</dcterms:modified>
</cp:coreProperties>
</file>