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19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49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99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7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78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39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00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64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67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35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97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25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505" y="365126"/>
            <a:ext cx="11621193" cy="4495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 </a:t>
            </a:r>
            <a:r>
              <a:rPr lang="ru-RU" dirty="0" err="1" smtClean="0"/>
              <a:t>тороны</a:t>
            </a:r>
            <a:r>
              <a:rPr lang="ru-RU" dirty="0" smtClean="0"/>
              <a:t> МАС. Открываются в обе стороны.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05" y="966354"/>
            <a:ext cx="10208029" cy="574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8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633" y="365125"/>
            <a:ext cx="11720945" cy="49939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33" y="864524"/>
            <a:ext cx="10390909" cy="584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9259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</Words>
  <Application>Microsoft Office PowerPoint</Application>
  <PresentationFormat>Широкоэкранный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Со тороны МАС. Открываются в обе стороны.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Oper</dc:creator>
  <cp:lastModifiedBy>Oper</cp:lastModifiedBy>
  <cp:revision>3</cp:revision>
  <dcterms:created xsi:type="dcterms:W3CDTF">2023-07-29T09:43:51Z</dcterms:created>
  <dcterms:modified xsi:type="dcterms:W3CDTF">2023-07-29T10:15:10Z</dcterms:modified>
</cp:coreProperties>
</file>