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19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49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99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7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78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39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00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64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67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35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97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BB29B-A1E4-43E3-94FD-64FC5E4140C6}" type="datetimeFigureOut">
              <a:rPr lang="ru-RU" smtClean="0"/>
              <a:t>29.07.2023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91273-7911-4527-A39A-95EA14793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25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385" y="365126"/>
            <a:ext cx="11454939" cy="632402"/>
          </a:xfrm>
        </p:spPr>
        <p:txBody>
          <a:bodyPr>
            <a:normAutofit fontScale="90000"/>
          </a:bodyPr>
          <a:lstStyle/>
          <a:p>
            <a:r>
              <a:rPr lang="ru-RU" dirty="0"/>
              <a:t>Зона со стороны </a:t>
            </a:r>
            <a:r>
              <a:rPr lang="az-Latn-AZ" dirty="0" smtClean="0"/>
              <a:t>NYX</a:t>
            </a:r>
            <a:r>
              <a:rPr lang="ru-RU" dirty="0" smtClean="0"/>
              <a:t> – общий вид.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29" y="997528"/>
            <a:ext cx="10291156" cy="578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15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509" y="365125"/>
            <a:ext cx="11105803" cy="432897"/>
          </a:xfrm>
        </p:spPr>
        <p:txBody>
          <a:bodyPr>
            <a:noAutofit/>
          </a:bodyPr>
          <a:lstStyle/>
          <a:p>
            <a:r>
              <a:rPr lang="ru-RU" sz="3600" dirty="0" smtClean="0"/>
              <a:t>Зона со стороны </a:t>
            </a:r>
            <a:r>
              <a:rPr lang="az-Latn-AZ" sz="3600" dirty="0" smtClean="0"/>
              <a:t>NYX</a:t>
            </a:r>
            <a:r>
              <a:rPr lang="ru-RU" sz="3600" dirty="0" smtClean="0"/>
              <a:t> – правая сторона (9 секций двери).</a:t>
            </a: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04" y="1027906"/>
            <a:ext cx="10241280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806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938" y="348501"/>
            <a:ext cx="11115502" cy="367434"/>
          </a:xfrm>
        </p:spPr>
        <p:txBody>
          <a:bodyPr>
            <a:noAutofit/>
          </a:bodyPr>
          <a:lstStyle/>
          <a:p>
            <a:r>
              <a:rPr lang="ru-RU" sz="3600" dirty="0" smtClean="0"/>
              <a:t>Зона со стороны </a:t>
            </a:r>
            <a:r>
              <a:rPr lang="az-Latn-AZ" sz="3600" dirty="0" smtClean="0"/>
              <a:t>NYX</a:t>
            </a:r>
            <a:r>
              <a:rPr lang="ru-RU" sz="3600" dirty="0" smtClean="0"/>
              <a:t> – левая сторона (10 секций двери).</a:t>
            </a: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40" y="944433"/>
            <a:ext cx="10324407" cy="580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286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32</Words>
  <Application>Microsoft Office PowerPoint</Application>
  <PresentationFormat>Широкоэкранный</PresentationFormat>
  <Paragraphs>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Зона со стороны NYX – общий вид.</vt:lpstr>
      <vt:lpstr>Зона со стороны NYX – правая сторона (9 секций двери).</vt:lpstr>
      <vt:lpstr>Зона со стороны NYX – левая сторона (10 секций двери).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Oper</dc:creator>
  <cp:lastModifiedBy>Oper</cp:lastModifiedBy>
  <cp:revision>3</cp:revision>
  <dcterms:created xsi:type="dcterms:W3CDTF">2023-07-29T09:43:51Z</dcterms:created>
  <dcterms:modified xsi:type="dcterms:W3CDTF">2023-07-29T10:02:12Z</dcterms:modified>
</cp:coreProperties>
</file>