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0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4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7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13" y="365126"/>
            <a:ext cx="11148753" cy="3830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Середина. Открывается в обе стороны.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6" y="748146"/>
            <a:ext cx="10640291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1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1" y="365125"/>
            <a:ext cx="11975869" cy="4993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1" y="1027906"/>
            <a:ext cx="10307782" cy="57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7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Середина. Открывается в обе стороны.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</dc:creator>
  <cp:lastModifiedBy>Oper</cp:lastModifiedBy>
  <cp:revision>3</cp:revision>
  <dcterms:created xsi:type="dcterms:W3CDTF">2023-07-29T09:43:51Z</dcterms:created>
  <dcterms:modified xsi:type="dcterms:W3CDTF">2023-07-29T10:08:37Z</dcterms:modified>
</cp:coreProperties>
</file>