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84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B29B-A1E4-43E3-94FD-64FC5E4140C6}" type="datetimeFigureOut">
              <a:rPr lang="ru-RU" smtClean="0"/>
              <a:t>29.07.2023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91273-7911-4527-A39A-95EA147939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8196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B29B-A1E4-43E3-94FD-64FC5E4140C6}" type="datetimeFigureOut">
              <a:rPr lang="ru-RU" smtClean="0"/>
              <a:t>29.07.2023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91273-7911-4527-A39A-95EA147939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2494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B29B-A1E4-43E3-94FD-64FC5E4140C6}" type="datetimeFigureOut">
              <a:rPr lang="ru-RU" smtClean="0"/>
              <a:t>29.07.2023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91273-7911-4527-A39A-95EA147939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1992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B29B-A1E4-43E3-94FD-64FC5E4140C6}" type="datetimeFigureOut">
              <a:rPr lang="ru-RU" smtClean="0"/>
              <a:t>29.07.2023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91273-7911-4527-A39A-95EA147939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8274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B29B-A1E4-43E3-94FD-64FC5E4140C6}" type="datetimeFigureOut">
              <a:rPr lang="ru-RU" smtClean="0"/>
              <a:t>29.07.2023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91273-7911-4527-A39A-95EA147939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9787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B29B-A1E4-43E3-94FD-64FC5E4140C6}" type="datetimeFigureOut">
              <a:rPr lang="ru-RU" smtClean="0"/>
              <a:t>29.07.2023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91273-7911-4527-A39A-95EA147939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6391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B29B-A1E4-43E3-94FD-64FC5E4140C6}" type="datetimeFigureOut">
              <a:rPr lang="ru-RU" smtClean="0"/>
              <a:t>29.07.2023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91273-7911-4527-A39A-95EA147939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9008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B29B-A1E4-43E3-94FD-64FC5E4140C6}" type="datetimeFigureOut">
              <a:rPr lang="ru-RU" smtClean="0"/>
              <a:t>29.07.2023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91273-7911-4527-A39A-95EA147939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9641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B29B-A1E4-43E3-94FD-64FC5E4140C6}" type="datetimeFigureOut">
              <a:rPr lang="ru-RU" smtClean="0"/>
              <a:t>29.07.2023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91273-7911-4527-A39A-95EA147939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9670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B29B-A1E4-43E3-94FD-64FC5E4140C6}" type="datetimeFigureOut">
              <a:rPr lang="ru-RU" smtClean="0"/>
              <a:t>29.07.2023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91273-7911-4527-A39A-95EA147939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9356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B29B-A1E4-43E3-94FD-64FC5E4140C6}" type="datetimeFigureOut">
              <a:rPr lang="ru-RU" smtClean="0"/>
              <a:t>29.07.2023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91273-7911-4527-A39A-95EA147939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0978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CBB29B-A1E4-43E3-94FD-64FC5E4140C6}" type="datetimeFigureOut">
              <a:rPr lang="ru-RU" smtClean="0"/>
              <a:t>29.07.2023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91273-7911-4527-A39A-95EA147939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8259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5813" y="365126"/>
            <a:ext cx="11148753" cy="38302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Середина. Открывается в обе стороны.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506" y="748146"/>
            <a:ext cx="10640291" cy="5985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8512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6131" y="365125"/>
            <a:ext cx="11975869" cy="49939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131" y="1027906"/>
            <a:ext cx="10307782" cy="5798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1976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7</Words>
  <Application>Microsoft Office PowerPoint</Application>
  <PresentationFormat>Широкоэкранный</PresentationFormat>
  <Paragraphs>1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Середина. Открывается в обе стороны.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Oper</dc:creator>
  <cp:lastModifiedBy>Oper</cp:lastModifiedBy>
  <cp:revision>3</cp:revision>
  <dcterms:created xsi:type="dcterms:W3CDTF">2023-07-29T09:43:51Z</dcterms:created>
  <dcterms:modified xsi:type="dcterms:W3CDTF">2023-07-29T10:08:37Z</dcterms:modified>
</cp:coreProperties>
</file>